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81" r:id="rId2"/>
    <p:sldId id="283" r:id="rId3"/>
    <p:sldId id="282" r:id="rId4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0CC78177-74BC-46DA-9579-1531D371C847}">
          <p14:sldIdLst/>
        </p14:section>
        <p14:section name="Sekcja bez tytułu" id="{4803B46B-8FBA-41C6-9C2E-E6E900D3C8B7}">
          <p14:sldIdLst>
            <p14:sldId id="281"/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92A"/>
    <a:srgbClr val="6E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98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527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180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05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288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549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710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61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415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40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2578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693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1EBED17F-E356-4622-9AD2-21698A502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75" y="4442603"/>
            <a:ext cx="2727714" cy="1943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DAF5BF4A-6984-41F9-9140-DA3646B0D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487" y="908720"/>
            <a:ext cx="2651959" cy="188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E90CC5E2-F5D8-4C56-8C46-502748F14A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75" y="925892"/>
            <a:ext cx="4736526" cy="2664296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07F82E94-2A1B-4373-8F7F-77E2128593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612" y="3708400"/>
            <a:ext cx="4759834" cy="2677407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8D6878F-E11D-4795-BB06-9CFF6FE8DBE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66"/>
          <a:stretch>
            <a:fillRect/>
          </a:stretch>
        </p:blipFill>
        <p:spPr bwMode="auto">
          <a:xfrm>
            <a:off x="331441" y="371410"/>
            <a:ext cx="701824" cy="60592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ytuł 1">
            <a:extLst>
              <a:ext uri="{FF2B5EF4-FFF2-40B4-BE49-F238E27FC236}">
                <a16:creationId xmlns:a16="http://schemas.microsoft.com/office/drawing/2014/main" id="{F6A9186E-07CA-4D21-953E-2C7A9A180ABC}"/>
              </a:ext>
            </a:extLst>
          </p:cNvPr>
          <p:cNvSpPr txBox="1">
            <a:spLocks/>
          </p:cNvSpPr>
          <p:nvPr/>
        </p:nvSpPr>
        <p:spPr>
          <a:xfrm>
            <a:off x="1115616" y="227671"/>
            <a:ext cx="7776864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5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SAMODZIELNA KANCELARIA PODWÓJNA – C24+wełna mineralna</a:t>
            </a:r>
          </a:p>
        </p:txBody>
      </p:sp>
    </p:spTree>
    <p:extLst>
      <p:ext uri="{BB962C8B-B14F-4D97-AF65-F5344CB8AC3E}">
        <p14:creationId xmlns:p14="http://schemas.microsoft.com/office/powerpoint/2010/main" val="70954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E3501444-843E-4F97-8DE4-C4188B09C1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EC33DD7B-31AE-4A42-9A16-4F7FA51604F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66"/>
          <a:stretch>
            <a:fillRect/>
          </a:stretch>
        </p:blipFill>
        <p:spPr bwMode="auto">
          <a:xfrm>
            <a:off x="331441" y="371410"/>
            <a:ext cx="701824" cy="605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user\Desktop\logo_lp.png">
            <a:extLst>
              <a:ext uri="{FF2B5EF4-FFF2-40B4-BE49-F238E27FC236}">
                <a16:creationId xmlns:a16="http://schemas.microsoft.com/office/drawing/2014/main" id="{C4F57BE4-42CB-4A28-A44D-8DE9BB157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2029917" cy="202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1F034712-F988-45AE-B9FA-1CF946951FC6}"/>
              </a:ext>
            </a:extLst>
          </p:cNvPr>
          <p:cNvSpPr txBox="1">
            <a:spLocks/>
          </p:cNvSpPr>
          <p:nvPr/>
        </p:nvSpPr>
        <p:spPr>
          <a:xfrm>
            <a:off x="336276" y="6068532"/>
            <a:ext cx="7772400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SAMODZIELNA KANCELARIA PODWÓJNA – elewacja lekko-mokra</a:t>
            </a:r>
          </a:p>
        </p:txBody>
      </p:sp>
    </p:spTree>
    <p:extLst>
      <p:ext uri="{BB962C8B-B14F-4D97-AF65-F5344CB8AC3E}">
        <p14:creationId xmlns:p14="http://schemas.microsoft.com/office/powerpoint/2010/main" val="3949692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97EA3051-2CD2-416E-8E5B-AE4B537B87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D544DED4-B790-411C-9916-3953BE8218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66"/>
          <a:stretch>
            <a:fillRect/>
          </a:stretch>
        </p:blipFill>
        <p:spPr bwMode="auto">
          <a:xfrm>
            <a:off x="331441" y="371410"/>
            <a:ext cx="701824" cy="605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user\Desktop\logo_lp.png">
            <a:extLst>
              <a:ext uri="{FF2B5EF4-FFF2-40B4-BE49-F238E27FC236}">
                <a16:creationId xmlns:a16="http://schemas.microsoft.com/office/drawing/2014/main" id="{20F2D1F6-2DAD-4487-AA02-E95DF1155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2029917" cy="202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5473F2B0-D1F7-4DED-9B2A-AB25BC45FDFB}"/>
              </a:ext>
            </a:extLst>
          </p:cNvPr>
          <p:cNvSpPr txBox="1">
            <a:spLocks/>
          </p:cNvSpPr>
          <p:nvPr/>
        </p:nvSpPr>
        <p:spPr>
          <a:xfrm>
            <a:off x="336276" y="6068532"/>
            <a:ext cx="7772400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SAMODZIELNA KANCELARIA PODWÓJNA – elewacja lekko-mokra</a:t>
            </a:r>
          </a:p>
        </p:txBody>
      </p:sp>
    </p:spTree>
    <p:extLst>
      <p:ext uri="{BB962C8B-B14F-4D97-AF65-F5344CB8AC3E}">
        <p14:creationId xmlns:p14="http://schemas.microsoft.com/office/powerpoint/2010/main" val="6301422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BA890D47B4F9944BE81BFA24173F6BA" ma:contentTypeVersion="1" ma:contentTypeDescription="Utwórz nowy dokument." ma:contentTypeScope="" ma:versionID="261f7b351e3b2e14f627302025769fb4">
  <xsd:schema xmlns:xsd="http://www.w3.org/2001/XMLSchema" xmlns:xs="http://www.w3.org/2001/XMLSchema" xmlns:p="http://schemas.microsoft.com/office/2006/metadata/properties" xmlns:ns2="b8ad9e2a-f15e-4cea-99fc-a9767dfa5810" targetNamespace="http://schemas.microsoft.com/office/2006/metadata/properties" ma:root="true" ma:fieldsID="3d5eadea69c8e130c53f6f5c1535ad33" ns2:_="">
    <xsd:import namespace="b8ad9e2a-f15e-4cea-99fc-a9767dfa5810"/>
    <xsd:element name="properties">
      <xsd:complexType>
        <xsd:sequence>
          <xsd:element name="documentManagement">
            <xsd:complexType>
              <xsd:all>
                <xsd:element ref="ns2:Tagi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ad9e2a-f15e-4cea-99fc-a9767dfa5810" elementFormDefault="qualified">
    <xsd:import namespace="http://schemas.microsoft.com/office/2006/documentManagement/types"/>
    <xsd:import namespace="http://schemas.microsoft.com/office/infopath/2007/PartnerControls"/>
    <xsd:element name="Tagi" ma:index="8" nillable="true" ma:displayName="Tagi" ma:internalName="Tagi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gi xmlns="b8ad9e2a-f15e-4cea-99fc-a9767dfa5810" xsi:nil="true"/>
  </documentManagement>
</p:properties>
</file>

<file path=customXml/itemProps1.xml><?xml version="1.0" encoding="utf-8"?>
<ds:datastoreItem xmlns:ds="http://schemas.openxmlformats.org/officeDocument/2006/customXml" ds:itemID="{CD3664B0-9100-470E-B5C0-5E7A568915F3}"/>
</file>

<file path=customXml/itemProps2.xml><?xml version="1.0" encoding="utf-8"?>
<ds:datastoreItem xmlns:ds="http://schemas.openxmlformats.org/officeDocument/2006/customXml" ds:itemID="{8CB47FA6-3FF1-472C-9E26-7B6647557570}"/>
</file>

<file path=customXml/itemProps3.xml><?xml version="1.0" encoding="utf-8"?>
<ds:datastoreItem xmlns:ds="http://schemas.openxmlformats.org/officeDocument/2006/customXml" ds:itemID="{DE32A456-E701-448C-89D8-A08BE0BEA5F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20</Words>
  <Application>Microsoft Office PowerPoint</Application>
  <PresentationFormat>Pokaz na ekranie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Arial</vt:lpstr>
      <vt:lpstr>Calibri</vt:lpstr>
      <vt:lpstr>Motyw pakietu Office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SAMODZIELNA KANCELARIA NIZINNA POJEDYNCZA</dc:title>
  <dc:creator>user</dc:creator>
  <cp:lastModifiedBy>ja</cp:lastModifiedBy>
  <cp:revision>33</cp:revision>
  <cp:lastPrinted>2018-02-24T18:15:09Z</cp:lastPrinted>
  <dcterms:created xsi:type="dcterms:W3CDTF">2018-02-22T07:59:59Z</dcterms:created>
  <dcterms:modified xsi:type="dcterms:W3CDTF">2018-05-24T03:46:14Z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0x0101001BA890D47B4F9944BE81BFA24173F6BA</vt:lpwstr>
  </property>
</Properties>
</file>